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6" r:id="rId3"/>
    <p:sldId id="275" r:id="rId4"/>
    <p:sldId id="286" r:id="rId5"/>
    <p:sldId id="277" r:id="rId6"/>
    <p:sldId id="291" r:id="rId7"/>
    <p:sldId id="278" r:id="rId8"/>
    <p:sldId id="292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0D2A"/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26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12/30/2024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12/30/2024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323" y="516802"/>
            <a:ext cx="9792238" cy="3427502"/>
          </a:xfrm>
        </p:spPr>
        <p:txBody>
          <a:bodyPr/>
          <a:lstStyle/>
          <a:p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Augmented vision</a:t>
            </a:r>
            <a:b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trying to make no difference</a:t>
            </a:r>
            <a:b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594" y="3655142"/>
            <a:ext cx="7414940" cy="578325"/>
          </a:xfrm>
        </p:spPr>
        <p:txBody>
          <a:bodyPr/>
          <a:lstStyle/>
          <a:p>
            <a:r>
              <a:rPr lang="en-US" dirty="0"/>
              <a:t>PRESENTERs:</a:t>
            </a:r>
          </a:p>
          <a:p>
            <a:r>
              <a:rPr lang="en-US" sz="1800" dirty="0"/>
              <a:t>DHONESH(22B81A6609)</a:t>
            </a:r>
          </a:p>
          <a:p>
            <a:r>
              <a:rPr lang="en-US" sz="1800" dirty="0"/>
              <a:t>HARSHA(22B81A6647)</a:t>
            </a:r>
          </a:p>
          <a:p>
            <a:r>
              <a:rPr lang="en-US" sz="1800" dirty="0"/>
              <a:t>VINAY(22B81A6659)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E1129-5CD1-F5CF-A861-508D9C9C50F9}"/>
              </a:ext>
            </a:extLst>
          </p:cNvPr>
          <p:cNvSpPr txBox="1"/>
          <p:nvPr/>
        </p:nvSpPr>
        <p:spPr>
          <a:xfrm>
            <a:off x="6882580" y="4002634"/>
            <a:ext cx="5554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CVR COLLEGE OF ENGINEERING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84" y="625945"/>
            <a:ext cx="10506416" cy="112851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is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52335" y="0"/>
            <a:ext cx="6801465" cy="5978629"/>
          </a:xfrm>
        </p:spPr>
        <p:txBody>
          <a:bodyPr/>
          <a:lstStyle/>
          <a:p>
            <a:r>
              <a:rPr lang="en-US" b="1" dirty="0"/>
              <a:t>	Definition:</a:t>
            </a:r>
          </a:p>
          <a:p>
            <a:r>
              <a:rPr lang="en-US" b="1" dirty="0"/>
              <a:t>		AUGMENTED REALITY</a:t>
            </a:r>
          </a:p>
          <a:p>
            <a:r>
              <a:rPr lang="en-US" dirty="0"/>
              <a:t> AR overlays digital content (e.g., images, sounds, text) on the     real-world environment, enhancing the real-world experience.</a:t>
            </a:r>
          </a:p>
          <a:p>
            <a:endParaRPr lang="en-US" dirty="0"/>
          </a:p>
          <a:p>
            <a:r>
              <a:rPr lang="en-US" b="1" dirty="0"/>
              <a:t>		Interaction with Real World:</a:t>
            </a:r>
          </a:p>
          <a:p>
            <a:r>
              <a:rPr lang="en-US" dirty="0"/>
              <a:t>		*AR integrates the real world and digital 			elements, allowing the user to interact with 			both simultaneously.</a:t>
            </a:r>
          </a:p>
          <a:p>
            <a:r>
              <a:rPr lang="en-US" dirty="0"/>
              <a:t>	              *	The user remains in the real world but sees 			additional layers of information or objects 			projected into their view.</a:t>
            </a:r>
          </a:p>
          <a:p>
            <a:endParaRPr lang="en-US" dirty="0"/>
          </a:p>
          <a:p>
            <a:r>
              <a:rPr lang="en-US" dirty="0"/>
              <a:t>BEST EXAMPLE: VISION PRO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Augmented vision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010" y="-1583852"/>
            <a:ext cx="6429842" cy="2803052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Focused area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071" y="1632156"/>
            <a:ext cx="10655667" cy="457120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Visually impaired individuals face numerous challenges in their daily lives </a:t>
            </a:r>
          </a:p>
          <a:p>
            <a:r>
              <a:rPr lang="en-US" sz="2000" dirty="0"/>
              <a:t>Some of the </a:t>
            </a:r>
            <a:r>
              <a:rPr lang="en-US" dirty="0"/>
              <a:t>challenges are</a:t>
            </a:r>
          </a:p>
          <a:p>
            <a:r>
              <a:rPr lang="en-US" sz="1400" b="1" dirty="0"/>
              <a:t>Difficulty in Spatial Awareness: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Identifying obstacles, finding pathways, and crossing streets can be daunting.</a:t>
            </a:r>
          </a:p>
          <a:p>
            <a:r>
              <a:rPr lang="en-US" sz="1400" b="1" dirty="0"/>
              <a:t>Dependency on Tools or other’s Assistance: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Tools like canes or guide dogs provide aid but are limited in their ability to convey contextual information.</a:t>
            </a:r>
          </a:p>
          <a:p>
            <a:r>
              <a:rPr lang="en-US" sz="1400" b="1" dirty="0"/>
              <a:t>Limited Access to Visual Content: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Reading printed materials, recognizing faces, or identifying objects in their surroundings is challenging.</a:t>
            </a:r>
          </a:p>
          <a:p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endParaRPr lang="en-US" sz="1600" dirty="0"/>
          </a:p>
          <a:p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6000" y="127316"/>
            <a:ext cx="5434737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9471" y="252515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8981" y="688258"/>
            <a:ext cx="7377106" cy="1439604"/>
          </a:xfrm>
        </p:spPr>
        <p:txBody>
          <a:bodyPr/>
          <a:lstStyle/>
          <a:p>
            <a:r>
              <a:rPr lang="en-US" dirty="0"/>
              <a:t>Project’s primary 			motive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8981" y="2320414"/>
            <a:ext cx="6358680" cy="2234490"/>
          </a:xfrm>
        </p:spPr>
        <p:txBody>
          <a:bodyPr/>
          <a:lstStyle/>
          <a:p>
            <a:r>
              <a:rPr lang="en-US" u="sng" dirty="0"/>
              <a:t>Agenda</a:t>
            </a:r>
          </a:p>
          <a:p>
            <a:r>
              <a:rPr lang="en-US" dirty="0"/>
              <a:t>To make blind people experience the same</a:t>
            </a:r>
          </a:p>
          <a:p>
            <a:r>
              <a:rPr lang="en-US" dirty="0"/>
              <a:t> way as the normal people experience their world through    </a:t>
            </a:r>
            <a:r>
              <a:rPr lang="en-US" sz="3200" b="1" dirty="0" err="1"/>
              <a:t>ar</a:t>
            </a:r>
            <a:r>
              <a:rPr lang="en-US" sz="3200" b="1" dirty="0"/>
              <a:t> ,ai</a:t>
            </a:r>
            <a:endParaRPr lang="en-US" sz="1800" b="1" dirty="0"/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Augmented vision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covered</a:t>
            </a:r>
            <a:br>
              <a:rPr lang="en-US" dirty="0"/>
            </a:br>
            <a:r>
              <a:rPr lang="en-US" dirty="0"/>
              <a:t>and solutions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Augmented vision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A911A8-8BEB-C4B9-75F9-B516F918C1C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NOTE: PROJECT IS PURELY BASED ON AUDIO-DRIVEN ,AS THE PRIMARY MEANS OF COMMUNICATION IS SPEECH BETWEEN PERSON AND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Enhance spatial orientation with real-time object detection through some neural network models like YOLOv4 </a:t>
            </a:r>
            <a:r>
              <a:rPr lang="en-US" dirty="0" err="1"/>
              <a:t>etc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Provide detailed contextual awareness through audio cues of the objects through depth analysis </a:t>
            </a:r>
            <a:r>
              <a:rPr lang="en-US" dirty="0" err="1"/>
              <a:t>tecniques</a:t>
            </a:r>
            <a:r>
              <a:rPr lang="en-US" dirty="0"/>
              <a:t> </a:t>
            </a:r>
            <a:r>
              <a:rPr lang="en-US" dirty="0" err="1"/>
              <a:t>MiDaS</a:t>
            </a:r>
            <a:r>
              <a:rPr lang="en-US" dirty="0"/>
              <a:t>(Monocular depth estimation).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2">
                  <a:lumMod val="1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B355D-CB5B-66BE-249C-FE8D43710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19D1-BD7F-468D-F5B6-1B1CC5F06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covered</a:t>
            </a:r>
            <a:br>
              <a:rPr lang="en-US" dirty="0"/>
            </a:br>
            <a:r>
              <a:rPr lang="en-US" dirty="0"/>
              <a:t>and solutions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12F93-6554-38EB-C43E-025CE0685F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Augmented vision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3111E-2F8B-0765-B45D-BB91D9489A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01B882-D83D-0660-6708-181D3415632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Avenir Next LT Pro Light" panose="020B0304020202020204" pitchFamily="34" charset="0"/>
              </a:rPr>
              <a:t>3. Optical Character Recognition (OCR)</a:t>
            </a:r>
            <a:r>
              <a:rPr lang="en-US" sz="2400" dirty="0">
                <a:latin typeface="Avenir Next LT Pro Light" panose="020B0304020202020204" pitchFamily="34" charset="0"/>
              </a:rPr>
              <a:t>: </a:t>
            </a:r>
            <a:r>
              <a:rPr lang="en-US" sz="2400" dirty="0"/>
              <a:t>Scans and reads printed text from books, signs, menus, and boards.</a:t>
            </a:r>
          </a:p>
          <a:p>
            <a:r>
              <a:rPr lang="en-US" sz="2400" dirty="0"/>
              <a:t>4. Detection of features of the objects like </a:t>
            </a:r>
            <a:r>
              <a:rPr lang="en-US" sz="2400" dirty="0" err="1"/>
              <a:t>colours</a:t>
            </a:r>
            <a:r>
              <a:rPr lang="en-US" dirty="0"/>
              <a:t> using cv2</a:t>
            </a:r>
            <a:r>
              <a:rPr lang="en-US" sz="2400" dirty="0"/>
              <a:t> which helps in describing surrounding objects well clear.</a:t>
            </a:r>
          </a:p>
          <a:p>
            <a:r>
              <a:rPr lang="en-US" dirty="0"/>
              <a:t>FEATURE:</a:t>
            </a:r>
          </a:p>
          <a:p>
            <a:r>
              <a:rPr lang="en-US" dirty="0"/>
              <a:t>We have customizable feedback voice properties like rate and volume.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712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Software Requirements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Augmented vision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7A39CD-974B-C6DA-67B2-C5B62F6B21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b="1" dirty="0"/>
              <a:t>Language</a:t>
            </a:r>
            <a:r>
              <a:rPr lang="en-US" dirty="0"/>
              <a:t>: python 3.6 .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b="1" dirty="0"/>
              <a:t>Tools/IDE</a:t>
            </a:r>
            <a:r>
              <a:rPr lang="en-US" dirty="0"/>
              <a:t>: </a:t>
            </a:r>
            <a:r>
              <a:rPr lang="en-US" dirty="0" err="1"/>
              <a:t>Jupyter</a:t>
            </a:r>
            <a:r>
              <a:rPr lang="en-US" dirty="0"/>
              <a:t> Notebook or </a:t>
            </a:r>
            <a:r>
              <a:rPr lang="en-US" dirty="0" err="1"/>
              <a:t>VScode</a:t>
            </a:r>
            <a:r>
              <a:rPr lang="en-US" dirty="0"/>
              <a:t>.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b="1" dirty="0"/>
              <a:t>Modules in python</a:t>
            </a:r>
            <a:r>
              <a:rPr lang="en-US" dirty="0"/>
              <a:t>:cv2,pyttsx3(text to </a:t>
            </a:r>
            <a:r>
              <a:rPr lang="en-US" dirty="0" err="1"/>
              <a:t>speach</a:t>
            </a:r>
            <a:r>
              <a:rPr lang="en-US" dirty="0"/>
              <a:t>), </a:t>
            </a:r>
            <a:r>
              <a:rPr lang="en-US" dirty="0" err="1"/>
              <a:t>speech_recognition</a:t>
            </a:r>
            <a:endParaRPr lang="en-US" dirty="0"/>
          </a:p>
          <a:p>
            <a:r>
              <a:rPr lang="en-US" dirty="0"/>
              <a:t>                                          </a:t>
            </a:r>
            <a:r>
              <a:rPr lang="en-US" dirty="0" err="1"/>
              <a:t>pytesseract</a:t>
            </a:r>
            <a:r>
              <a:rPr lang="en-US" dirty="0"/>
              <a:t>(text extraction)</a:t>
            </a:r>
          </a:p>
          <a:p>
            <a:r>
              <a:rPr lang="en-US" dirty="0"/>
              <a:t>    (required respective external libraries should be installed in system)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1A039-E718-8391-10D3-856C167B8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80B90-B377-82E2-9391-0B2E5F03D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Hardware Requirements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451A45-9168-8B83-9F69-05C0100C44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Augmented vision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9A7266-46D8-54E2-059F-8586E0C838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3D32B8-0124-EF8F-8EF2-E1D844328F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Camera: </a:t>
            </a:r>
            <a:r>
              <a:rPr lang="en-US" dirty="0"/>
              <a:t>1080p is best</a:t>
            </a:r>
          </a:p>
          <a:p>
            <a:pPr marL="0" indent="0">
              <a:buNone/>
            </a:pPr>
            <a:r>
              <a:rPr lang="en-US" b="1" dirty="0"/>
              <a:t>Microphone</a:t>
            </a:r>
          </a:p>
          <a:p>
            <a:pPr marL="0" indent="0">
              <a:buNone/>
            </a:pPr>
            <a:r>
              <a:rPr lang="en-US" b="1" dirty="0"/>
              <a:t>System Specifications(RAM and Hard Disk):</a:t>
            </a:r>
            <a:r>
              <a:rPr lang="en-IN" b="1" dirty="0"/>
              <a:t> </a:t>
            </a:r>
            <a:r>
              <a:rPr lang="en-IN" dirty="0"/>
              <a:t>&gt;8 GB Ram and &gt;500 Mb Disk Space.</a:t>
            </a:r>
          </a:p>
          <a:p>
            <a:pPr marL="0" indent="0">
              <a:buNone/>
            </a:pPr>
            <a:r>
              <a:rPr lang="en-US" b="1" dirty="0"/>
              <a:t>Operating System</a:t>
            </a:r>
            <a:r>
              <a:rPr lang="en-US" dirty="0"/>
              <a:t>: Windows 11 is preferred.</a:t>
            </a:r>
          </a:p>
          <a:p>
            <a:pPr marL="0" indent="0">
              <a:buNone/>
            </a:pPr>
            <a:r>
              <a:rPr lang="en-US" b="1" dirty="0"/>
              <a:t>Processor</a:t>
            </a:r>
            <a:r>
              <a:rPr lang="en-US" dirty="0"/>
              <a:t>: any processor more than 2GHz clock speed processor for best video frame processing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937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AUGMENTED VISION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26" name="Picture 2" descr="Free Google Thank You Slide &amp; PowerPoint Templates">
            <a:extLst>
              <a:ext uri="{FF2B5EF4-FFF2-40B4-BE49-F238E27FC236}">
                <a16:creationId xmlns:a16="http://schemas.microsoft.com/office/drawing/2014/main" id="{99C9D624-24F6-DF05-4A77-510211A55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AC2E6F-2514-B77A-1AD8-C58DFE5E4BF0}"/>
              </a:ext>
            </a:extLst>
          </p:cNvPr>
          <p:cNvSpPr txBox="1"/>
          <p:nvPr/>
        </p:nvSpPr>
        <p:spPr>
          <a:xfrm>
            <a:off x="3311792" y="4444181"/>
            <a:ext cx="73091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HOPE YOU GOT THE  REASON FOR OUR SUBTITLE</a:t>
            </a:r>
          </a:p>
          <a:p>
            <a:endParaRPr lang="en-US" b="1" dirty="0"/>
          </a:p>
          <a:p>
            <a:r>
              <a:rPr lang="en-US" b="1" dirty="0"/>
              <a:t>		--------------“TRYING TO MAKE NO DIFFERENCE ”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211</TotalTime>
  <Words>509</Words>
  <Application>Microsoft Office PowerPoint</Application>
  <PresentationFormat>Widescreen</PresentationFormat>
  <Paragraphs>74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Avenir Next LT Pro</vt:lpstr>
      <vt:lpstr>Avenir Next LT Pro Light</vt:lpstr>
      <vt:lpstr>Calibri</vt:lpstr>
      <vt:lpstr>Times New Roman</vt:lpstr>
      <vt:lpstr>Office Theme</vt:lpstr>
      <vt:lpstr>Augmented vision         -trying to make no difference </vt:lpstr>
      <vt:lpstr>What is ar?</vt:lpstr>
      <vt:lpstr>Focused area</vt:lpstr>
      <vt:lpstr>Project’s primary    motive</vt:lpstr>
      <vt:lpstr>Challenges covered and solutions</vt:lpstr>
      <vt:lpstr>Challenges covered and solutions</vt:lpstr>
      <vt:lpstr>Software Requirements</vt:lpstr>
      <vt:lpstr>Hardware Requirements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BUDDHI VINAY KUMAR</dc:creator>
  <cp:lastModifiedBy>BUDDHI VINAY KUMAR</cp:lastModifiedBy>
  <cp:revision>6</cp:revision>
  <dcterms:created xsi:type="dcterms:W3CDTF">2024-12-29T15:34:18Z</dcterms:created>
  <dcterms:modified xsi:type="dcterms:W3CDTF">2024-12-29T19:06:34Z</dcterms:modified>
</cp:coreProperties>
</file>